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28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1385724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66368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491831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35690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561619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Maestros: Si Ud. quiere una clave u otra versión para usar como examen (preguntas son iguales, pero cambio el orden), mándame un mensaje directo al correo electrónico que está en FLteach.</a:t>
            </a:r>
          </a:p>
        </p:txBody>
      </p:sp>
    </p:spTree>
    <p:extLst>
      <p:ext uri="{BB962C8B-B14F-4D97-AF65-F5344CB8AC3E}">
        <p14:creationId xmlns:p14="http://schemas.microsoft.com/office/powerpoint/2010/main" val="20679094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798677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62603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80278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202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55852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182122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124017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447936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57032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83246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10800000">
            <a:off x="4226100" y="2933549"/>
            <a:ext cx="691799" cy="388500"/>
          </a:xfrm>
          <a:prstGeom prst="triangle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25" y="0"/>
            <a:ext cx="9144000" cy="31241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399" cy="2109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399" cy="1260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hape 52"/>
          <p:cNvCxnSpPr/>
          <p:nvPr/>
        </p:nvCxnSpPr>
        <p:spPr>
          <a:xfrm>
            <a:off x="413275" y="2988275"/>
            <a:ext cx="910499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12000"/>
            </a:lvl1pPr>
            <a:lvl2pPr lvl="1">
              <a:spcBef>
                <a:spcPts val="0"/>
              </a:spcBef>
              <a:buSzPct val="100000"/>
              <a:defRPr sz="12000"/>
            </a:lvl2pPr>
            <a:lvl3pPr lvl="2">
              <a:spcBef>
                <a:spcPts val="0"/>
              </a:spcBef>
              <a:buSzPct val="100000"/>
              <a:defRPr sz="12000"/>
            </a:lvl3pPr>
            <a:lvl4pPr lvl="3">
              <a:spcBef>
                <a:spcPts val="0"/>
              </a:spcBef>
              <a:buSzPct val="100000"/>
              <a:defRPr sz="12000"/>
            </a:lvl4pPr>
            <a:lvl5pPr lvl="4">
              <a:spcBef>
                <a:spcPts val="0"/>
              </a:spcBef>
              <a:buSzPct val="100000"/>
              <a:defRPr sz="12000"/>
            </a:lvl5pPr>
            <a:lvl6pPr lvl="5">
              <a:spcBef>
                <a:spcPts val="0"/>
              </a:spcBef>
              <a:buSzPct val="100000"/>
              <a:defRPr sz="12000"/>
            </a:lvl6pPr>
            <a:lvl7pPr lvl="6">
              <a:spcBef>
                <a:spcPts val="0"/>
              </a:spcBef>
              <a:buSzPct val="100000"/>
              <a:defRPr sz="12000"/>
            </a:lvl7pPr>
            <a:lvl8pPr lvl="7">
              <a:spcBef>
                <a:spcPts val="0"/>
              </a:spcBef>
              <a:buSzPct val="100000"/>
              <a:defRPr sz="12000"/>
            </a:lvl8pPr>
            <a:lvl9pPr lvl="8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399" cy="151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hape 20"/>
          <p:cNvCxnSpPr/>
          <p:nvPr/>
        </p:nvCxnSpPr>
        <p:spPr>
          <a:xfrm>
            <a:off x="429200" y="1275577"/>
            <a:ext cx="614099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hape 25"/>
          <p:cNvCxnSpPr/>
          <p:nvPr/>
        </p:nvCxnSpPr>
        <p:spPr>
          <a:xfrm>
            <a:off x="429200" y="1275577"/>
            <a:ext cx="614099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3999899" cy="3099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832400" y="1468825"/>
            <a:ext cx="3999899" cy="3099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hape 34"/>
          <p:cNvCxnSpPr/>
          <p:nvPr/>
        </p:nvCxnSpPr>
        <p:spPr>
          <a:xfrm>
            <a:off x="418675" y="1457787"/>
            <a:ext cx="614099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11700" y="1618203"/>
            <a:ext cx="2807999" cy="295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90250" y="528900"/>
            <a:ext cx="5678099" cy="40856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bg>
      <p:bgPr>
        <a:solidFill>
          <a:schemeClr val="dk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175"/>
            <a:ext cx="4572000" cy="51434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577199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lgDash"/>
            <a:round/>
            <a:headEnd type="none" w="med" len="med"/>
            <a:tailEnd type="none" w="med" len="med"/>
          </a:ln>
        </p:spPr>
      </p:cxn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199" cy="1789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265500" y="2921400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  <a:endParaRPr lang="en" sz="1000">
              <a:solidFill>
                <a:schemeClr val="dk2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255000" y="71674"/>
            <a:ext cx="4045200" cy="2449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Los Premios Grammy Latinos 2016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42100" y="2379100"/>
            <a:ext cx="4555800" cy="2764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Jueves el 17 de Noviembre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Univisión (23 en Dallas)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 sz="1600"/>
              <a:t>Esta presentación en la red: </a:t>
            </a:r>
            <a:r>
              <a:rPr lang="en"/>
              <a:t>goo.gl/tvgD4v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 sz="1600"/>
              <a:t>Lista de reproducción en Youtube: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goo.gl/f53nmj</a:t>
            </a:r>
          </a:p>
          <a:p>
            <a:pPr lvl="0" rtl="0">
              <a:spcBef>
                <a:spcPts val="0"/>
              </a:spcBef>
              <a:buNone/>
            </a:pPr>
            <a:endParaRPr sz="900"/>
          </a:p>
          <a:p>
            <a:pPr lvl="0" rtl="0">
              <a:spcBef>
                <a:spcPts val="0"/>
              </a:spcBef>
              <a:buNone/>
            </a:pPr>
            <a:endParaRPr sz="900"/>
          </a:p>
          <a:p>
            <a:pPr lvl="0">
              <a:spcBef>
                <a:spcPts val="0"/>
              </a:spcBef>
              <a:buNone/>
            </a:pPr>
            <a:r>
              <a:rPr lang="en" sz="600"/>
              <a:t>Kunkel 2016</a:t>
            </a:r>
          </a:p>
        </p:txBody>
      </p:sp>
      <p:pic>
        <p:nvPicPr>
          <p:cNvPr id="64" name="Shape 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54675" y="1341274"/>
            <a:ext cx="3694925" cy="2449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Pablo Alborán (España)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/>
              <a:t>Nominación(es)</a:t>
            </a:r>
            <a:r>
              <a:rPr lang="en"/>
              <a:t>: Grabación del año, Álbum del año, Mejor álbum pop vocal contemporáneo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/>
              <a:t>Género</a:t>
            </a:r>
            <a:r>
              <a:rPr lang="en"/>
              <a:t>: Pop latino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/>
              <a:t>Instrumentos</a:t>
            </a:r>
            <a:r>
              <a:rPr lang="en"/>
              <a:t>: Voz, piano, guitarra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/>
              <a:t>Algo interesante</a:t>
            </a:r>
            <a:r>
              <a:rPr lang="en"/>
              <a:t>: Estudió música clásica y flamenca. Se hizo famoso primero en Youtube, después firmó con el disquero.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/>
              <a:t>Canción</a:t>
            </a:r>
            <a:r>
              <a:rPr lang="en"/>
              <a:t>: Pasos de cero (video con letra oficial)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</a:t>
            </a:r>
            <a:r>
              <a:rPr lang="en" u="sng"/>
              <a:t>Frases</a:t>
            </a:r>
            <a:r>
              <a:rPr lang="en"/>
              <a:t>: Bésame; Sin tí yo me pierdo.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38" name="Shape 1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37471" y="0"/>
            <a:ext cx="1806525" cy="135315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Arianna Puello (España)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311700" y="1349125"/>
            <a:ext cx="8520600" cy="3706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/>
              <a:t>Nominación(es)</a:t>
            </a:r>
            <a:r>
              <a:rPr lang="en"/>
              <a:t>: Mejor álbum de música urbana, Mejor canción urbana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/>
              <a:t>Género</a:t>
            </a:r>
            <a:r>
              <a:rPr lang="en"/>
              <a:t>: Rap en español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/>
              <a:t>Instrumentos</a:t>
            </a:r>
            <a:r>
              <a:rPr lang="en"/>
              <a:t>: Voz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/>
              <a:t>Algo interesante</a:t>
            </a:r>
            <a:r>
              <a:rPr lang="en"/>
              <a:t>: Nació en la República Dominicana. Fue a España a los ocho años. 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/>
              <a:t>Canción</a:t>
            </a:r>
            <a:r>
              <a:rPr lang="en"/>
              <a:t>: Con esto basta (ft. GARZÍA)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</a:t>
            </a:r>
            <a:r>
              <a:rPr lang="en" u="sng"/>
              <a:t>Frases</a:t>
            </a:r>
            <a:r>
              <a:rPr lang="en"/>
              <a:t>: Esto es lo que necesito; Dos mujeres con actitud.</a:t>
            </a:r>
          </a:p>
        </p:txBody>
      </p:sp>
      <p:pic>
        <p:nvPicPr>
          <p:cNvPr id="145" name="Shape 1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22024" y="0"/>
            <a:ext cx="1921974" cy="1439625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46" name="Shape 1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74549" y="3949300"/>
            <a:ext cx="734799" cy="550399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Pablo López (España)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550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/>
              <a:t>Nominación(es)</a:t>
            </a:r>
            <a:r>
              <a:rPr lang="en"/>
              <a:t>: Mejor álbum pop vocal contemporáneo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/>
              <a:t>Género</a:t>
            </a:r>
            <a:r>
              <a:rPr lang="en"/>
              <a:t>: Rock Latino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/>
              <a:t>Instrumentos</a:t>
            </a:r>
            <a:r>
              <a:rPr lang="en"/>
              <a:t>: voz, piano, guitarra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/>
              <a:t>Algo interesante</a:t>
            </a:r>
            <a:r>
              <a:rPr lang="en"/>
              <a:t>: Estudió el periodismo en la universidad.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/>
              <a:t>Canción</a:t>
            </a:r>
            <a:r>
              <a:rPr lang="en"/>
              <a:t>: Tu enemigo (ft. Juanes)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</a:t>
            </a:r>
            <a:r>
              <a:rPr lang="en" u="sng"/>
              <a:t>Frases</a:t>
            </a:r>
            <a:r>
              <a:rPr lang="en"/>
              <a:t>: Soy el hombre más rico del mundo; Tus manos son mi bandera.</a:t>
            </a:r>
          </a:p>
        </p:txBody>
      </p:sp>
      <p:pic>
        <p:nvPicPr>
          <p:cNvPr id="153" name="Shape 1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83040" y="0"/>
            <a:ext cx="1960956" cy="1468824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54" name="Shape 15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81700" y="3565249"/>
            <a:ext cx="656849" cy="437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Repaso crucigrama disponible en la red: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/>
              <a:t>goo.gl/PrPIKl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311700" y="217925"/>
            <a:ext cx="8520599" cy="733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Los ganadores (algunos)</a:t>
            </a:r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1090525" y="1047600"/>
            <a:ext cx="7741800" cy="3941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400"/>
              <a:t>Álbum del año: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400"/>
              <a:t>Canción del año: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400"/>
              <a:t>Grabación del año: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400"/>
              <a:t>Mejor nuevo artista: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400"/>
              <a:t>Mejor canción urbana: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400"/>
              <a:t>Mejor álbum de música urbana: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400"/>
              <a:t>Mejor álbum pop/rock: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400"/>
              <a:t>Mejor álbum pop vocal contemporáneo: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endParaRPr sz="1400"/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endParaRPr sz="1400"/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endParaRPr sz="1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Perspectiva en la música moderna</a:t>
            </a:r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599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¿Estilo tradicional, influencias tradicionales, o música pop al estilo EEUU?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¿Cómo se siente uno al escuchar?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El artista es parte de algún movimiento o subcultura?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Cooperación entre artistas de diferentes países. </a:t>
            </a:r>
          </a:p>
          <a:p>
            <a:pPr marL="914400" lvl="1" indent="-228600" rtl="0">
              <a:spcBef>
                <a:spcPts val="0"/>
              </a:spcBef>
              <a:buAutoNum type="alphaLcPeriod"/>
            </a:pPr>
            <a:r>
              <a:rPr lang="en"/>
              <a:t>Otras perspectivas y estilos son valorados. </a:t>
            </a:r>
          </a:p>
          <a:p>
            <a:pPr marL="914400" lvl="1" indent="-228600">
              <a:spcBef>
                <a:spcPts val="0"/>
              </a:spcBef>
              <a:buAutoNum type="alphaLcPeriod"/>
            </a:pPr>
            <a:r>
              <a:rPr lang="en"/>
              <a:t>La unidad y diversidad de los latinoamericanos.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0" y="294825"/>
            <a:ext cx="8520599" cy="733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Shakira (Colombia)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50" y="1499350"/>
            <a:ext cx="9144000" cy="3548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u="sng"/>
              <a:t>Nominación(es)</a:t>
            </a:r>
            <a:r>
              <a:rPr lang="en"/>
              <a:t>: Canción del año, Grabación del año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u="sng"/>
              <a:t>Género</a:t>
            </a:r>
            <a:r>
              <a:rPr lang="en"/>
              <a:t>: Pop latino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u="sng"/>
              <a:t>Instrumentos</a:t>
            </a:r>
            <a:r>
              <a:rPr lang="en"/>
              <a:t>: Voz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u="sng"/>
              <a:t>Algo interesante</a:t>
            </a:r>
            <a:r>
              <a:rPr lang="en"/>
              <a:t>: Está casada con un futbolista del equipo FC Barcelona, Gerardo Piqué.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u="sng"/>
              <a:t>Canción</a:t>
            </a:r>
            <a:r>
              <a:rPr lang="en"/>
              <a:t>: Bicicleta (ft Carlos Vives)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/>
              <a:t>	</a:t>
            </a:r>
            <a:r>
              <a:rPr lang="en" u="sng"/>
              <a:t>Frases</a:t>
            </a:r>
            <a:r>
              <a:rPr lang="en"/>
              <a:t>: Hace rato; Te quiero tanto; Llévame en tu bicicleta  </a:t>
            </a:r>
          </a:p>
        </p:txBody>
      </p:sp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85003" y="0"/>
            <a:ext cx="1659000" cy="110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28152" y="3783825"/>
            <a:ext cx="541824" cy="361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Jesse y Joy (México)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204850" y="1287425"/>
            <a:ext cx="8520600" cy="3856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/>
              <a:t>Nominación(es)</a:t>
            </a:r>
            <a:r>
              <a:rPr lang="en"/>
              <a:t>: Grabación del año, Álbum del año, Canción del año, Mejor álbum pop vocal contemporáneo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/>
              <a:t>Género</a:t>
            </a:r>
            <a:r>
              <a:rPr lang="en"/>
              <a:t>: Pop Latino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/>
              <a:t>Instrumentos</a:t>
            </a:r>
            <a:r>
              <a:rPr lang="en"/>
              <a:t>: Voz, guitarra 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/>
              <a:t>Algo interesante</a:t>
            </a:r>
            <a:r>
              <a:rPr lang="en"/>
              <a:t>: Son hermanos. No se encajan a la imagen que muchos tienen en mente cuando piensan de mexicanos.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/>
              <a:t>Canción</a:t>
            </a:r>
            <a:r>
              <a:rPr lang="en"/>
              <a:t>: No soy una de esas (ft. Alejandro Sanz)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</a:t>
            </a:r>
            <a:r>
              <a:rPr lang="en" u="sng"/>
              <a:t>Frases</a:t>
            </a:r>
            <a:r>
              <a:rPr lang="en"/>
              <a:t>: Me interesa; Doy un paso atrás</a:t>
            </a:r>
          </a:p>
        </p:txBody>
      </p:sp>
      <p:pic>
        <p:nvPicPr>
          <p:cNvPr id="85" name="Shape 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94769" y="0"/>
            <a:ext cx="2249230" cy="1287424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86" name="Shape 8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94772" y="4061075"/>
            <a:ext cx="504899" cy="378174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Fonseca (Colombia)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143175" y="1468825"/>
            <a:ext cx="8855400" cy="309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/>
              <a:t>Nominación(es)</a:t>
            </a:r>
            <a:r>
              <a:rPr lang="en"/>
              <a:t>: Álbum del año, Mejor álbum de cumbia/vallenato, Mejor canción tropical,  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/>
              <a:t>Género</a:t>
            </a:r>
            <a:r>
              <a:rPr lang="en"/>
              <a:t>: Vallenato, Pop latino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/>
              <a:t>Instrumentos</a:t>
            </a:r>
            <a:r>
              <a:rPr lang="en"/>
              <a:t>: Voz, guitarra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/>
              <a:t>Algo interesante</a:t>
            </a:r>
            <a:r>
              <a:rPr lang="en"/>
              <a:t>: Estudió la música en EEUU (Berklee College of Music).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/>
              <a:t>Canción</a:t>
            </a:r>
            <a:r>
              <a:rPr lang="en"/>
              <a:t>: Entre mi vida y la tuya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</a:t>
            </a:r>
            <a:r>
              <a:rPr lang="en" u="sng"/>
              <a:t>Frases</a:t>
            </a:r>
            <a:r>
              <a:rPr lang="en"/>
              <a:t>: En todas partes; Te sigo</a:t>
            </a:r>
          </a:p>
        </p:txBody>
      </p:sp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85003" y="0"/>
            <a:ext cx="1659000" cy="110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174325" y="403025"/>
            <a:ext cx="8520599" cy="733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Gente de zona (Cuba)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273300" y="1313550"/>
            <a:ext cx="8806800" cy="3784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/>
            </a:r>
            <a:br>
              <a:rPr lang="en"/>
            </a:br>
            <a:r>
              <a:rPr lang="en" u="sng"/>
              <a:t>Nominación(es)</a:t>
            </a:r>
            <a:r>
              <a:rPr lang="en"/>
              <a:t>: Mejor álbum de fusión tropical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/>
              <a:t>Género</a:t>
            </a:r>
            <a:r>
              <a:rPr lang="en"/>
              <a:t>: Reggaetón y salsa (cubatón)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/>
              <a:t>Instrumentos</a:t>
            </a:r>
            <a:r>
              <a:rPr lang="en"/>
              <a:t>: Voz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/>
              <a:t>Algo interesante</a:t>
            </a:r>
            <a:r>
              <a:rPr lang="en"/>
              <a:t>: “La gozadera” se ha visto más de 500,000,000 veces en Youtube. “Bailando” más de 1,600,000,000.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/>
              <a:t>Canción</a:t>
            </a:r>
            <a:r>
              <a:rPr lang="en"/>
              <a:t>: La gozadera (ft. Marc Anthony)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</a:t>
            </a:r>
            <a:r>
              <a:rPr lang="en" u="sng"/>
              <a:t>Frases</a:t>
            </a:r>
            <a:r>
              <a:rPr lang="en"/>
              <a:t>: Me lo regaló; Saca tu bandera</a:t>
            </a:r>
          </a:p>
        </p:txBody>
      </p:sp>
      <p:pic>
        <p:nvPicPr>
          <p:cNvPr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15050" y="12525"/>
            <a:ext cx="3028950" cy="1514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Shape 10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20950" y="4012000"/>
            <a:ext cx="699475" cy="464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Manuel Medrano (Colombia)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176700" y="1417200"/>
            <a:ext cx="8655600" cy="3726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/>
              <a:t>Nominación(es)</a:t>
            </a:r>
            <a:r>
              <a:rPr lang="en"/>
              <a:t>: Canción del año, Mejor nuevo artista, Mejor álbum cantautor</a:t>
            </a:r>
          </a:p>
          <a:p>
            <a:pPr lvl="0">
              <a:spcBef>
                <a:spcPts val="0"/>
              </a:spcBef>
              <a:buNone/>
            </a:pPr>
            <a:r>
              <a:rPr lang="en" u="sng"/>
              <a:t>Género</a:t>
            </a:r>
            <a:r>
              <a:rPr lang="en"/>
              <a:t>: Pop latino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/>
              <a:t>Instrumentos</a:t>
            </a:r>
            <a:r>
              <a:rPr lang="en"/>
              <a:t>: Voz 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/>
              <a:t>Algo interesante</a:t>
            </a:r>
            <a:r>
              <a:rPr lang="en"/>
              <a:t>: Tiene una voz grave, barítono. Más cantantes famosos son tenores.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/>
              <a:t>Canción</a:t>
            </a:r>
            <a:r>
              <a:rPr lang="en"/>
              <a:t>: Una y otra vez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</a:t>
            </a:r>
            <a:r>
              <a:rPr lang="en" u="sng"/>
              <a:t>Frases</a:t>
            </a:r>
            <a:r>
              <a:rPr lang="en"/>
              <a:t>: Otra vez; Estaría bien </a:t>
            </a:r>
          </a:p>
        </p:txBody>
      </p:sp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85003" y="0"/>
            <a:ext cx="1659000" cy="110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Morat (Colombia)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88500" y="1327025"/>
            <a:ext cx="8520599" cy="3535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/>
              <a:t>Nominación(es)</a:t>
            </a:r>
            <a:r>
              <a:rPr lang="en"/>
              <a:t>: Mejor nuevo artista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/>
              <a:t>Género</a:t>
            </a:r>
            <a:r>
              <a:rPr lang="en"/>
              <a:t>: Pop latino, pop acústico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/>
              <a:t>Instrumentos</a:t>
            </a:r>
            <a:r>
              <a:rPr lang="en"/>
              <a:t>: Voz, guitarra, banjo, bajo, batería, piano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/>
              <a:t>Algo interesante</a:t>
            </a:r>
            <a:r>
              <a:rPr lang="en"/>
              <a:t>: Su nombre viene del músico colombiano Antonio de Morat.  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/>
              <a:t>Canción</a:t>
            </a:r>
            <a:r>
              <a:rPr lang="en"/>
              <a:t>: Cuánto me duele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</a:t>
            </a:r>
            <a:r>
              <a:rPr lang="en" u="sng"/>
              <a:t>Frases</a:t>
            </a:r>
            <a:r>
              <a:rPr lang="en"/>
              <a:t>: No sé cuánto; No sé dónde; No sé cómo  </a:t>
            </a:r>
          </a:p>
        </p:txBody>
      </p:sp>
      <p:pic>
        <p:nvPicPr>
          <p:cNvPr id="115" name="Shape 1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85003" y="0"/>
            <a:ext cx="1659000" cy="110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Andrés Cepeda (Colombia)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0" y="1468825"/>
            <a:ext cx="9144000" cy="3461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/>
              <a:t>Nominación(es)</a:t>
            </a:r>
            <a:r>
              <a:rPr lang="en"/>
              <a:t>: Álbum del año, Mejor álbum pop tradicional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/>
              <a:t>Género</a:t>
            </a:r>
            <a:r>
              <a:rPr lang="en"/>
              <a:t>: Pop latino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/>
              <a:t>Instrumentos</a:t>
            </a:r>
            <a:r>
              <a:rPr lang="en"/>
              <a:t>: Voz, guitarra, piano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/>
              <a:t>Algo interesante</a:t>
            </a:r>
            <a:r>
              <a:rPr lang="en"/>
              <a:t>: Tiene muchas nominaciones pasadas, pero sólo ha ganado un Grammy Latino.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/>
              <a:t>Canción</a:t>
            </a:r>
            <a:r>
              <a:rPr lang="en"/>
              <a:t>: No te vayas todavía (ft. Kany García)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</a:t>
            </a:r>
            <a:r>
              <a:rPr lang="en" u="sng"/>
              <a:t>Frases</a:t>
            </a:r>
            <a:r>
              <a:rPr lang="en"/>
              <a:t>: Piensa en cuánto me querías; Bailar una última canción </a:t>
            </a:r>
          </a:p>
        </p:txBody>
      </p:sp>
      <p:pic>
        <p:nvPicPr>
          <p:cNvPr id="122" name="Shape 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85003" y="0"/>
            <a:ext cx="1659000" cy="110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Shape 1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45250" y="3812550"/>
            <a:ext cx="699475" cy="464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599" cy="733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Luciano Pereyra (Argentina)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213550" y="1339350"/>
            <a:ext cx="8773200" cy="3615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/>
              <a:t>Nominación(es)</a:t>
            </a:r>
            <a:r>
              <a:rPr lang="en"/>
              <a:t>: Mejor álbum pop vocal contemporáneo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/>
              <a:t>Género</a:t>
            </a:r>
            <a:r>
              <a:rPr lang="en"/>
              <a:t>: Pop latino, folclore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/>
              <a:t>Instrumentos</a:t>
            </a:r>
            <a:r>
              <a:rPr lang="en"/>
              <a:t>: Voz, guitarra, piano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/>
              <a:t>Algo interesante</a:t>
            </a:r>
            <a:r>
              <a:rPr lang="en"/>
              <a:t>: En esta canción se escucha la flauta de Pan, un instrumento de América del Sur.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/>
              <a:t>Canción</a:t>
            </a:r>
            <a:r>
              <a:rPr lang="en"/>
              <a:t>: No te puedo olvidar (ft. Descemer Bueno)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 u="sng"/>
              <a:t>Frases</a:t>
            </a:r>
            <a:r>
              <a:rPr lang="en"/>
              <a:t>: No sé ni a dónde voy; Ya no sé quién soy </a:t>
            </a:r>
          </a:p>
        </p:txBody>
      </p:sp>
      <p:pic>
        <p:nvPicPr>
          <p:cNvPr id="130" name="Shape 1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95629" y="53925"/>
            <a:ext cx="1979369" cy="1285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Shape 1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0800000" flipH="1">
            <a:off x="7095625" y="3673458"/>
            <a:ext cx="945774" cy="472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dern-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724</Words>
  <Application>Microsoft Office PowerPoint</Application>
  <PresentationFormat>On-screen Show (16:9)</PresentationFormat>
  <Paragraphs>108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Oswald</vt:lpstr>
      <vt:lpstr>Source Code Pro</vt:lpstr>
      <vt:lpstr>modern-writer</vt:lpstr>
      <vt:lpstr>Los Premios Grammy Latinos 2016</vt:lpstr>
      <vt:lpstr>Shakira (Colombia)</vt:lpstr>
      <vt:lpstr>Jesse y Joy (México)</vt:lpstr>
      <vt:lpstr>Fonseca (Colombia)</vt:lpstr>
      <vt:lpstr>Gente de zona (Cuba)</vt:lpstr>
      <vt:lpstr>Manuel Medrano (Colombia)</vt:lpstr>
      <vt:lpstr>Morat (Colombia)</vt:lpstr>
      <vt:lpstr>Andrés Cepeda (Colombia)</vt:lpstr>
      <vt:lpstr>Luciano Pereyra (Argentina)</vt:lpstr>
      <vt:lpstr>Pablo Alborán (España)</vt:lpstr>
      <vt:lpstr>Arianna Puello (España)</vt:lpstr>
      <vt:lpstr>Pablo López (España)</vt:lpstr>
      <vt:lpstr>PowerPoint Presentation</vt:lpstr>
      <vt:lpstr>Los ganadores (algunos)</vt:lpstr>
      <vt:lpstr>Perspectiva en la música moderna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Premios Grammy Latinos 2016</dc:title>
  <cp:lastModifiedBy>dkarpel</cp:lastModifiedBy>
  <cp:revision>1</cp:revision>
  <dcterms:modified xsi:type="dcterms:W3CDTF">2016-10-27T16:45:41Z</dcterms:modified>
</cp:coreProperties>
</file>